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BED64-E99E-3AF6-9AF2-C3C62AE04C96}" v="4" dt="2022-06-10T17:53:33.435"/>
    <p1510:client id="{C8159BEE-3722-5ACD-05C0-C44A5A785CE7}" v="12" dt="2022-06-10T17:53:07.388"/>
    <p1510:client id="{EC301994-1572-9E40-91DC-7171D1E164AF}" v="1569" dt="2022-06-02T08:38:59.078"/>
    <p1510:client id="{F0BF8D11-4A3D-7A1F-4D7C-A2F01E7E6AFC}" v="14" dt="2022-06-02T07:59:5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29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517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142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765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21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3874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3560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24167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492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4798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4516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1B1709-ADE0-3142-92B0-D2F4B282D5C1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9A5D16-9072-EF40-BAF0-20A71BFA52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0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A72F3-67BC-862F-7AED-7268865CB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Thajsko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2B06E6-0D3D-5B6B-0F0C-B5BCE9CF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Bangkok, Krabi, </a:t>
            </a:r>
            <a:r>
              <a:rPr lang="cs-CZ" err="1"/>
              <a:t>Phuket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C25E2-C4FE-C009-F775-ADDB77AC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9A07C-320F-983B-24F1-94929D77E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>
                <a:ea typeface="+mn-lt"/>
                <a:cs typeface="+mn-lt"/>
              </a:rPr>
              <a:t>Smaragdové jezírko</a:t>
            </a:r>
            <a:endParaRPr lang="cs-CZ" u="sng"/>
          </a:p>
          <a:p>
            <a:pPr marL="0" indent="0">
              <a:buNone/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A90078-5E47-51F9-5065-85325D95D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 err="1">
                <a:ea typeface="+mn-lt"/>
                <a:cs typeface="+mn-lt"/>
              </a:rPr>
              <a:t>Phi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Phi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islands</a:t>
            </a:r>
            <a:endParaRPr lang="cs-CZ" u="sng"/>
          </a:p>
          <a:p>
            <a:pPr marL="0" indent="0" algn="ctr">
              <a:buNone/>
            </a:pPr>
            <a:endParaRPr lang="cs-CZ"/>
          </a:p>
        </p:txBody>
      </p:sp>
      <p:pic>
        <p:nvPicPr>
          <p:cNvPr id="3074" name="Picture 2" descr="Fotka Smaragdové jezírko v Krabi Thajsko #92098878 | fotobanka Fotky&amp;Foto">
            <a:extLst>
              <a:ext uri="{FF2B5EF4-FFF2-40B4-BE49-F238E27FC236}">
                <a16:creationId xmlns:a16="http://schemas.microsoft.com/office/drawing/2014/main" id="{001E8652-9A60-FC30-2B54-2B34F711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02" y="2735282"/>
            <a:ext cx="4159827" cy="27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out Phi Phi Islands — Beachfront Divers">
            <a:extLst>
              <a:ext uri="{FF2B5EF4-FFF2-40B4-BE49-F238E27FC236}">
                <a16:creationId xmlns:a16="http://schemas.microsoft.com/office/drawing/2014/main" id="{779C949C-691A-CE59-6643-38CCCCA9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2735282"/>
            <a:ext cx="4754880" cy="27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569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8AB5F-F7B4-CA3C-384E-DE7022C6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EA6F5-F220-A0FE-9993-87BA5D44E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 err="1">
                <a:ea typeface="+mn-lt"/>
                <a:cs typeface="+mn-lt"/>
              </a:rPr>
              <a:t>Wat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Tham</a:t>
            </a:r>
            <a:r>
              <a:rPr lang="cs-CZ" u="sng">
                <a:ea typeface="+mn-lt"/>
                <a:cs typeface="+mn-lt"/>
              </a:rPr>
              <a:t> Sua (tygří jeskyně)</a:t>
            </a:r>
            <a:endParaRPr lang="cs-CZ" u="sng"/>
          </a:p>
          <a:p>
            <a:pPr marL="0" indent="0">
              <a:buNone/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1BE9C4-30AB-DA00-E031-2CA70C35C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 err="1">
                <a:ea typeface="+mn-lt"/>
                <a:cs typeface="+mn-lt"/>
              </a:rPr>
              <a:t>Princess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cave</a:t>
            </a:r>
            <a:r>
              <a:rPr lang="cs-CZ" u="sng">
                <a:ea typeface="+mn-lt"/>
                <a:cs typeface="+mn-lt"/>
              </a:rPr>
              <a:t> </a:t>
            </a:r>
            <a:endParaRPr lang="cs-CZ" u="sng"/>
          </a:p>
          <a:p>
            <a:pPr marL="0" indent="0">
              <a:buNone/>
            </a:pPr>
            <a:endParaRPr lang="cs-CZ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9758427-561B-EEC3-1BC2-CA871AB4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88" y="2567765"/>
            <a:ext cx="3362703" cy="32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 must-visit attractions in Krabi | Thaiger">
            <a:extLst>
              <a:ext uri="{FF2B5EF4-FFF2-40B4-BE49-F238E27FC236}">
                <a16:creationId xmlns:a16="http://schemas.microsoft.com/office/drawing/2014/main" id="{9E344C54-5C7E-8A62-A333-F56AD4FF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8" y="2567765"/>
            <a:ext cx="5838924" cy="32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053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94720-9871-C67B-0286-603C360C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067B45-0E9D-CB29-BEF1-213E1D099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u="sng" err="1">
                <a:ea typeface="+mn-lt"/>
                <a:cs typeface="+mn-lt"/>
              </a:rPr>
              <a:t>Emerald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Lagoon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u="sng" err="1">
                <a:ea typeface="+mn-lt"/>
                <a:cs typeface="+mn-lt"/>
              </a:rPr>
              <a:t>Railay</a:t>
            </a:r>
            <a:endParaRPr lang="cs-CZ" u="sng" err="1"/>
          </a:p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5AE425-8EE3-32D2-7B94-CFA9CB1F04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James Bond Island</a:t>
            </a:r>
          </a:p>
        </p:txBody>
      </p:sp>
      <p:pic>
        <p:nvPicPr>
          <p:cNvPr id="5128" name="Picture 8" descr="Itinerary for Krabi: 3 to 5 days perfect for beach and nature lovers -  Laugh Travel Eat">
            <a:extLst>
              <a:ext uri="{FF2B5EF4-FFF2-40B4-BE49-F238E27FC236}">
                <a16:creationId xmlns:a16="http://schemas.microsoft.com/office/drawing/2014/main" id="{EA4364B9-4D24-E6B1-7F26-F21953D2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8" y="2561952"/>
            <a:ext cx="4386943" cy="32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ames Bond Island - Phang Nga Bay - ThailandMagazine.com">
            <a:extLst>
              <a:ext uri="{FF2B5EF4-FFF2-40B4-BE49-F238E27FC236}">
                <a16:creationId xmlns:a16="http://schemas.microsoft.com/office/drawing/2014/main" id="{8BB1709E-7315-514E-E1DD-BA0BBC35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57" y="2558339"/>
            <a:ext cx="4847806" cy="32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328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44690-8082-A586-CD05-48F2F195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2533D-0D91-A42F-D33F-17587899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/>
              <a:t>Třetí destinace bude </a:t>
            </a:r>
            <a:r>
              <a:rPr lang="cs-CZ" err="1"/>
              <a:t>Phuket</a:t>
            </a:r>
            <a:r>
              <a:rPr lang="cs-CZ"/>
              <a:t> </a:t>
            </a:r>
          </a:p>
          <a:p>
            <a:pPr>
              <a:buFontTx/>
              <a:buChar char="-"/>
            </a:pPr>
            <a:r>
              <a:rPr lang="cs-CZ"/>
              <a:t>Odlet z Krabi bude 18.8 2022 v 15:25 </a:t>
            </a:r>
          </a:p>
          <a:p>
            <a:pPr>
              <a:buFontTx/>
              <a:buChar char="-"/>
            </a:pPr>
            <a:r>
              <a:rPr lang="cs-CZ"/>
              <a:t>Přílet do </a:t>
            </a:r>
            <a:r>
              <a:rPr lang="cs-CZ" err="1"/>
              <a:t>Phuketu</a:t>
            </a:r>
            <a:r>
              <a:rPr lang="cs-CZ"/>
              <a:t> bude 18.8 2022 v 17:45</a:t>
            </a:r>
          </a:p>
        </p:txBody>
      </p:sp>
      <p:pic>
        <p:nvPicPr>
          <p:cNvPr id="6146" name="Picture 2" descr="Thajský Phuket je připraven přivítat milovníky místních pláží - TTG – vše o  cestovním ruchu">
            <a:extLst>
              <a:ext uri="{FF2B5EF4-FFF2-40B4-BE49-F238E27FC236}">
                <a16:creationId xmlns:a16="http://schemas.microsoft.com/office/drawing/2014/main" id="{BEA2DC79-7BE6-5F77-6635-688FF354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3429000"/>
            <a:ext cx="3715208" cy="27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uket dovolená 2022, Thajsko - zájezdy od 300 CK - Invia">
            <a:extLst>
              <a:ext uri="{FF2B5EF4-FFF2-40B4-BE49-F238E27FC236}">
                <a16:creationId xmlns:a16="http://schemas.microsoft.com/office/drawing/2014/main" id="{FF78E4C8-C0CF-D288-F632-A2E94075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93" y="3429001"/>
            <a:ext cx="4183479" cy="27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6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97B58-24AD-C30A-3BA2-85263523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cs-CZ"/>
              <a:t>Ubytování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C67B06-867A-4D0B-8E72-3D1CBBABF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2DA6F1-EE0D-4BF0-B5FE-BF303A6B8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170" name="Picture 2" descr="Hotel Andaman Beach Suites Hotel, Patong Beach - trivago.cz">
            <a:extLst>
              <a:ext uri="{FF2B5EF4-FFF2-40B4-BE49-F238E27FC236}">
                <a16:creationId xmlns:a16="http://schemas.microsoft.com/office/drawing/2014/main" id="{CEDB2B0A-7D27-3CBB-465A-7DA898908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" b="5"/>
          <a:stretch/>
        </p:blipFill>
        <p:spPr bwMode="auto">
          <a:xfrm>
            <a:off x="820198" y="809244"/>
            <a:ext cx="3639312" cy="25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daman Beach Suites Hotel - SHA Extra Plus, Pláž Patong – ceny  aktualizovány 2022">
            <a:extLst>
              <a:ext uri="{FF2B5EF4-FFF2-40B4-BE49-F238E27FC236}">
                <a16:creationId xmlns:a16="http://schemas.microsoft.com/office/drawing/2014/main" id="{1A14FCA0-3689-666A-29CB-494246839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 b="-3"/>
          <a:stretch/>
        </p:blipFill>
        <p:spPr bwMode="auto">
          <a:xfrm>
            <a:off x="820198" y="3509431"/>
            <a:ext cx="3639312" cy="2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10C75-E55A-0498-D3D9-C98DE921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/>
              <a:t>Ubytování bude v hotelu Andaman </a:t>
            </a:r>
            <a:r>
              <a:rPr lang="cs-CZ" err="1"/>
              <a:t>Beach</a:t>
            </a:r>
            <a:r>
              <a:rPr lang="cs-CZ"/>
              <a:t> </a:t>
            </a:r>
            <a:r>
              <a:rPr lang="cs-CZ" err="1"/>
              <a:t>Suites</a:t>
            </a:r>
            <a:endParaRPr lang="cs-CZ"/>
          </a:p>
          <a:p>
            <a:pPr>
              <a:buFontTx/>
              <a:buChar char="-"/>
            </a:pPr>
            <a:r>
              <a:rPr lang="cs-CZ"/>
              <a:t>V hotelu budete 3 noci</a:t>
            </a:r>
          </a:p>
          <a:p>
            <a:pPr>
              <a:buFontTx/>
              <a:buChar char="-"/>
            </a:pPr>
            <a:r>
              <a:rPr lang="cs-CZ"/>
              <a:t> Typ pokoje: Dvojlůžkový pokoj superior s výhledem na město</a:t>
            </a:r>
          </a:p>
          <a:p>
            <a:pPr>
              <a:buFontTx/>
              <a:buChar char="-"/>
            </a:pPr>
            <a:r>
              <a:rPr lang="cs-CZ"/>
              <a:t>Hotel je 2 minuty od pláže</a:t>
            </a:r>
          </a:p>
          <a:p>
            <a:pPr>
              <a:buFontTx/>
              <a:buChar char="-"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6719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CFEA1-C10E-89F5-4D57-1C7BE0EC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9DD7C-4B40-41CE-90E6-217A29554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Velký </a:t>
            </a:r>
            <a:r>
              <a:rPr lang="cs-CZ" u="sng" err="1"/>
              <a:t>Budha</a:t>
            </a:r>
            <a:endParaRPr lang="cs-CZ" u="sng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BE5671-1B62-EA85-04A5-239B2A785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Chrám </a:t>
            </a:r>
            <a:r>
              <a:rPr lang="cs-CZ" u="sng" err="1"/>
              <a:t>Wat</a:t>
            </a:r>
            <a:r>
              <a:rPr lang="cs-CZ" u="sng"/>
              <a:t> </a:t>
            </a:r>
            <a:r>
              <a:rPr lang="cs-CZ" u="sng" err="1"/>
              <a:t>Chalong</a:t>
            </a:r>
            <a:endParaRPr lang="cs-CZ" u="sng"/>
          </a:p>
        </p:txBody>
      </p:sp>
      <p:pic>
        <p:nvPicPr>
          <p:cNvPr id="8194" name="Picture 2" descr="Thajsko Phuket Velký Buddha - Fotografie zdarma na Pixabay">
            <a:extLst>
              <a:ext uri="{FF2B5EF4-FFF2-40B4-BE49-F238E27FC236}">
                <a16:creationId xmlns:a16="http://schemas.microsoft.com/office/drawing/2014/main" id="{0459D86C-F78D-2E5A-0729-E3F36438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" y="2892531"/>
            <a:ext cx="5261561" cy="29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▷ Wat Chalong - Wat Chai Thararam - Phuket's Most Important Temple">
            <a:extLst>
              <a:ext uri="{FF2B5EF4-FFF2-40B4-BE49-F238E27FC236}">
                <a16:creationId xmlns:a16="http://schemas.microsoft.com/office/drawing/2014/main" id="{B60B0C0D-1C82-6288-81C2-42F9B450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7" y="2889280"/>
            <a:ext cx="4451865" cy="29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428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35A46-C2A7-9AF8-F6AD-C2BD6E0E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CB00F-AC09-0CCF-247B-11DF450D8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Staré město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0C18B7-77C4-935B-53F9-C61A8960C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Zátoka </a:t>
            </a:r>
            <a:r>
              <a:rPr lang="cs-CZ" u="sng" err="1"/>
              <a:t>Phang</a:t>
            </a:r>
            <a:r>
              <a:rPr lang="cs-CZ" u="sng"/>
              <a:t> </a:t>
            </a:r>
            <a:r>
              <a:rPr lang="cs-CZ" u="sng" err="1"/>
              <a:t>Nga</a:t>
            </a:r>
            <a:endParaRPr lang="cs-CZ" u="sng"/>
          </a:p>
        </p:txBody>
      </p:sp>
      <p:pic>
        <p:nvPicPr>
          <p:cNvPr id="9218" name="Picture 2" descr="▷ Phuket Town - A Walking Guide to Old Phuket Town - PHUKET 101">
            <a:extLst>
              <a:ext uri="{FF2B5EF4-FFF2-40B4-BE49-F238E27FC236}">
                <a16:creationId xmlns:a16="http://schemas.microsoft.com/office/drawing/2014/main" id="{1C289F64-A870-B82E-8473-83463EAB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3" y="2580371"/>
            <a:ext cx="5048074" cy="3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to See and Do in Phang Nga Bay - What is Phang Nga Bay Most Famous  For? – Go Guides">
            <a:extLst>
              <a:ext uri="{FF2B5EF4-FFF2-40B4-BE49-F238E27FC236}">
                <a16:creationId xmlns:a16="http://schemas.microsoft.com/office/drawing/2014/main" id="{F73EF410-65CF-B2D4-E86A-07222AD4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44" y="2602408"/>
            <a:ext cx="4978032" cy="33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225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9B38-0652-42DD-4FBB-170A2CE9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/>
              <a:t>Doprava zpátky</a:t>
            </a:r>
          </a:p>
        </p:txBody>
      </p:sp>
      <p:sp>
        <p:nvSpPr>
          <p:cNvPr id="11272" name="Rectangle 7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7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1266" name="Picture 2" descr="Chystáte se na cestu letadlem? Pravdy a polopravdy, které lidem často  vrtají hlavou • Tripmania.cz">
            <a:extLst>
              <a:ext uri="{FF2B5EF4-FFF2-40B4-BE49-F238E27FC236}">
                <a16:creationId xmlns:a16="http://schemas.microsoft.com/office/drawing/2014/main" id="{D5B2738A-F6FE-E81D-0BF1-F9040621B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r="34758" b="1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3A0AE6-B7C9-5BEA-FF03-436E7FFE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cs-CZ"/>
              <a:t>Odlet z </a:t>
            </a:r>
            <a:r>
              <a:rPr lang="cs-CZ" err="1"/>
              <a:t>Phuketu</a:t>
            </a:r>
            <a:r>
              <a:rPr lang="cs-CZ"/>
              <a:t> do Bangkoku bude 20.8 2022 ve 20:10</a:t>
            </a:r>
          </a:p>
          <a:p>
            <a:r>
              <a:rPr lang="cs-CZ"/>
              <a:t>Přílet do Bangkoku bude 20.8 2022 ve 21:55</a:t>
            </a:r>
          </a:p>
          <a:p>
            <a:r>
              <a:rPr lang="cs-CZ"/>
              <a:t>Odlet z Bangkoku do Prahy bude 21.8 2022 v 2:30 </a:t>
            </a:r>
          </a:p>
          <a:p>
            <a:r>
              <a:rPr lang="cs-CZ"/>
              <a:t>Přílet do Prahy bude 21.8 2022 v  5:45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028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E164F4C-9B67-7FD9-AE26-E368B4CC88DE}"/>
              </a:ext>
            </a:extLst>
          </p:cNvPr>
          <p:cNvSpPr/>
          <p:nvPr/>
        </p:nvSpPr>
        <p:spPr>
          <a:xfrm>
            <a:off x="421574" y="427511"/>
            <a:ext cx="11364686" cy="60267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6966A5-4674-D9DD-4E01-1B8079DE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78" y="288703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040076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0C307-55E1-2D67-8CC8-82829BC0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DAC2C-C54A-0EB0-F447-E1D4639F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1964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- Cesta do </a:t>
            </a:r>
            <a:r>
              <a:rPr lang="cs-CZ" err="1"/>
              <a:t>Bankgkoku</a:t>
            </a:r>
            <a:r>
              <a:rPr lang="cs-CZ"/>
              <a:t> bude letadlem:</a:t>
            </a:r>
          </a:p>
          <a:p>
            <a:pPr marL="0" indent="0">
              <a:buNone/>
            </a:pPr>
            <a:r>
              <a:rPr lang="cs-CZ"/>
              <a:t>- Odlet: 8.8 2022 v16:20 z Prahy z Letiště Václava Havla</a:t>
            </a:r>
          </a:p>
          <a:p>
            <a:pPr marL="0" indent="0">
              <a:buNone/>
            </a:pPr>
            <a:r>
              <a:rPr lang="cs-CZ"/>
              <a:t>- Přílet do Dauhá: 8.8 2022 ve 23:05 na mezinárodní letiště Hamad</a:t>
            </a:r>
          </a:p>
          <a:p>
            <a:pPr marL="0" indent="0">
              <a:buNone/>
            </a:pPr>
            <a:r>
              <a:rPr lang="cs-CZ"/>
              <a:t>- Odlet z Dauhá: 9.8 2022 v 8:05 z mezinárodního letiště Hamad</a:t>
            </a:r>
          </a:p>
          <a:p>
            <a:pPr marL="0" indent="0">
              <a:buNone/>
            </a:pPr>
            <a:r>
              <a:rPr lang="cs-CZ"/>
              <a:t>- Přílet do </a:t>
            </a:r>
            <a:r>
              <a:rPr lang="cs-CZ" err="1"/>
              <a:t>Bankhoku</a:t>
            </a:r>
            <a:r>
              <a:rPr lang="cs-CZ"/>
              <a:t>: 9.8 2022 v 18:55 na mezinárodní letiště </a:t>
            </a:r>
            <a:r>
              <a:rPr lang="cs-CZ" err="1"/>
              <a:t>Suvarnabhumi</a:t>
            </a:r>
            <a:endParaRPr lang="cs-CZ"/>
          </a:p>
        </p:txBody>
      </p:sp>
      <p:pic>
        <p:nvPicPr>
          <p:cNvPr id="1026" name="Picture 2" descr="Dopravní letadlo Boeing 737 - blueskyaviation.cz">
            <a:extLst>
              <a:ext uri="{FF2B5EF4-FFF2-40B4-BE49-F238E27FC236}">
                <a16:creationId xmlns:a16="http://schemas.microsoft.com/office/drawing/2014/main" id="{AD69CCC2-198A-1EF7-555D-20E7DA00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4" y="3905997"/>
            <a:ext cx="3745435" cy="25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eing dostal do vzduchu největší letadlo světa a banky na to slyší. Na  záchranu reputace získal 12 miliard dolarů - CzechCrunch">
            <a:extLst>
              <a:ext uri="{FF2B5EF4-FFF2-40B4-BE49-F238E27FC236}">
                <a16:creationId xmlns:a16="http://schemas.microsoft.com/office/drawing/2014/main" id="{4B741AC0-6DCD-E674-D7F7-4EE1466A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24" y="3905997"/>
            <a:ext cx="4701460" cy="24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724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288C4-5A9B-EA11-D480-63500009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cs-CZ"/>
              <a:t>Ubytování</a:t>
            </a:r>
          </a:p>
        </p:txBody>
      </p:sp>
      <p:sp>
        <p:nvSpPr>
          <p:cNvPr id="2058" name="Rectangle 72">
            <a:extLst>
              <a:ext uri="{FF2B5EF4-FFF2-40B4-BE49-F238E27FC236}">
                <a16:creationId xmlns:a16="http://schemas.microsoft.com/office/drawing/2014/main" id="{6FF45042-AEC9-4B91-860A-99415788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74">
            <a:extLst>
              <a:ext uri="{FF2B5EF4-FFF2-40B4-BE49-F238E27FC236}">
                <a16:creationId xmlns:a16="http://schemas.microsoft.com/office/drawing/2014/main" id="{6AB7BCF8-0384-41F0-BF6F-C8642DBCD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050" name="Picture 2" descr="New Siam Palace Ville Hotel - SHA Extra Plus Certified, Bangkok – ceny  aktualizovány 2022">
            <a:extLst>
              <a:ext uri="{FF2B5EF4-FFF2-40B4-BE49-F238E27FC236}">
                <a16:creationId xmlns:a16="http://schemas.microsoft.com/office/drawing/2014/main" id="{F4D39DF9-0697-4F2D-883C-E1629377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98" y="919326"/>
            <a:ext cx="3639312" cy="24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ok New Siam Palace Ville in Bangkok | Hotels.com">
            <a:extLst>
              <a:ext uri="{FF2B5EF4-FFF2-40B4-BE49-F238E27FC236}">
                <a16:creationId xmlns:a16="http://schemas.microsoft.com/office/drawing/2014/main" id="{75B39E71-A504-AE85-46FB-06A6A441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98" y="3509431"/>
            <a:ext cx="3639312" cy="24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20798-DF2F-96CE-0378-601727C4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První ubytování bude v hotelu New Siam </a:t>
            </a:r>
            <a:r>
              <a:rPr lang="cs-CZ" err="1"/>
              <a:t>Palace</a:t>
            </a:r>
            <a:r>
              <a:rPr lang="cs-CZ"/>
              <a:t> </a:t>
            </a:r>
            <a:r>
              <a:rPr lang="cs-CZ" err="1"/>
              <a:t>Villle</a:t>
            </a:r>
            <a:r>
              <a:rPr lang="cs-CZ"/>
              <a:t>, který se nachází v centru Bangkoku</a:t>
            </a:r>
          </a:p>
          <a:p>
            <a:r>
              <a:rPr lang="cs-CZ"/>
              <a:t>Na hotelu budete 5 nocí</a:t>
            </a:r>
          </a:p>
          <a:p>
            <a:r>
              <a:rPr lang="cs-CZ"/>
              <a:t>Typ pokoje: Dvoulůžkový pokoj Superior s manželskou postelí</a:t>
            </a:r>
          </a:p>
          <a:p>
            <a:r>
              <a:rPr lang="cs-CZ"/>
              <a:t>Můžete si připlatit za snídani nebo nemusíte</a:t>
            </a:r>
          </a:p>
        </p:txBody>
      </p:sp>
    </p:spTree>
    <p:extLst>
      <p:ext uri="{BB962C8B-B14F-4D97-AF65-F5344CB8AC3E}">
        <p14:creationId xmlns:p14="http://schemas.microsoft.com/office/powerpoint/2010/main" val="16018463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2E3D6-C70E-E41A-A29D-A9F28B52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93D7A-C94F-85E0-26C6-C696B43FCB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u="sng"/>
              <a:t>Chrám Zlatého </a:t>
            </a:r>
            <a:r>
              <a:rPr lang="cs-CZ" u="sng" err="1"/>
              <a:t>Budhy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14A4E5-68D4-370B-132C-407E79A7E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u="sng"/>
              <a:t>Zlatý </a:t>
            </a:r>
            <a:r>
              <a:rPr lang="cs-CZ" u="sng" err="1"/>
              <a:t>parohek</a:t>
            </a:r>
            <a:endParaRPr lang="cs-CZ" u="sng"/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Obrázek 5" descr="Obsah obrázku obloha, exteriér&#10;&#10;Popis se vygeneroval automaticky.">
            <a:extLst>
              <a:ext uri="{FF2B5EF4-FFF2-40B4-BE49-F238E27FC236}">
                <a16:creationId xmlns:a16="http://schemas.microsoft.com/office/drawing/2014/main" id="{040242AA-94D2-E29F-8CEE-D80EDF27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00" y="2701989"/>
            <a:ext cx="5330113" cy="3553409"/>
          </a:xfrm>
          <a:prstGeom prst="rect">
            <a:avLst/>
          </a:prstGeom>
        </p:spPr>
      </p:pic>
      <p:pic>
        <p:nvPicPr>
          <p:cNvPr id="6" name="Obrázek 6" descr="Obsah obrázku obloha, budova, stúpa, exteriér&#10;&#10;Popis se vygeneroval automaticky.">
            <a:extLst>
              <a:ext uri="{FF2B5EF4-FFF2-40B4-BE49-F238E27FC236}">
                <a16:creationId xmlns:a16="http://schemas.microsoft.com/office/drawing/2014/main" id="{CCE8654D-5C6E-0025-0AD9-95D6D209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726" y="2736980"/>
            <a:ext cx="2673221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95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53B77-3329-7F2A-5FAD-3678BAE1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B6863-782C-F5F2-93C6-5104EB6FE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u="sng">
                <a:ea typeface="+mn-lt"/>
                <a:cs typeface="+mn-lt"/>
              </a:rPr>
              <a:t>Velký palác</a:t>
            </a:r>
            <a:endParaRPr lang="cs-CZ" u="sng"/>
          </a:p>
          <a:p>
            <a:pPr>
              <a:buClr>
                <a:srgbClr val="262626"/>
              </a:buClr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2BD33D-AC52-956E-A09D-427975CFF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cs-CZ" u="sng">
                <a:ea typeface="+mn-lt"/>
                <a:cs typeface="+mn-lt"/>
              </a:rPr>
              <a:t>Chrám ležícího </a:t>
            </a:r>
            <a:r>
              <a:rPr lang="cs-CZ" u="sng" err="1">
                <a:ea typeface="+mn-lt"/>
                <a:cs typeface="+mn-lt"/>
              </a:rPr>
              <a:t>buddhy</a:t>
            </a:r>
            <a:endParaRPr lang="cs-CZ" err="1"/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Obrázek 5" descr="Obsah obrázku exteriér, obloha, budova, svatyně&#10;&#10;Popis se vygeneroval automaticky.">
            <a:extLst>
              <a:ext uri="{FF2B5EF4-FFF2-40B4-BE49-F238E27FC236}">
                <a16:creationId xmlns:a16="http://schemas.microsoft.com/office/drawing/2014/main" id="{42397597-ED54-9EE8-F0ED-2D42828C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3" y="2778578"/>
            <a:ext cx="5636467" cy="3190291"/>
          </a:xfrm>
          <a:prstGeom prst="rect">
            <a:avLst/>
          </a:prstGeom>
        </p:spPr>
      </p:pic>
      <p:pic>
        <p:nvPicPr>
          <p:cNvPr id="6" name="Obrázek 6" descr="Obsah obrázku staré&#10;&#10;Popis se vygeneroval automaticky.">
            <a:extLst>
              <a:ext uri="{FF2B5EF4-FFF2-40B4-BE49-F238E27FC236}">
                <a16:creationId xmlns:a16="http://schemas.microsoft.com/office/drawing/2014/main" id="{B4C366D0-498A-AF8E-CB5C-C51E2F23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73" y="2779454"/>
            <a:ext cx="4859696" cy="32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4855E-3A70-0FDA-937E-87D95371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0D90C-4E61-5C7A-C810-BE2A7B63C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cs-CZ" u="sng"/>
              <a:t>Park </a:t>
            </a:r>
            <a:r>
              <a:rPr lang="cs-CZ" u="sng" err="1"/>
              <a:t>Lumphini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66EDD2-EE17-8BF5-3CA1-DA9A4DB4E9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cs-CZ" u="sng"/>
              <a:t>Dům Jima Thompsona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Obrázek 5" descr="Obsah obrázku strom, exteriér, tráva, voda&#10;&#10;Popis se vygeneroval automaticky.">
            <a:extLst>
              <a:ext uri="{FF2B5EF4-FFF2-40B4-BE49-F238E27FC236}">
                <a16:creationId xmlns:a16="http://schemas.microsoft.com/office/drawing/2014/main" id="{5EA6CBDB-F127-B532-8EE8-627287BE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4" y="2727844"/>
            <a:ext cx="4749670" cy="3175129"/>
          </a:xfrm>
          <a:prstGeom prst="rect">
            <a:avLst/>
          </a:prstGeom>
        </p:spPr>
      </p:pic>
      <p:pic>
        <p:nvPicPr>
          <p:cNvPr id="6" name="Obrázek 6" descr="Obsah obrázku strom, exteriér, budova, rostlina&#10;&#10;Popis se vygeneroval automaticky.">
            <a:extLst>
              <a:ext uri="{FF2B5EF4-FFF2-40B4-BE49-F238E27FC236}">
                <a16:creationId xmlns:a16="http://schemas.microsoft.com/office/drawing/2014/main" id="{29842284-F377-F11B-4631-997F6B90F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59" y="2731342"/>
            <a:ext cx="5030756" cy="31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53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00BF-98C4-8747-1F22-D201546A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Výlety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0D2F7-A591-4747-F83A-AABFC7923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cs-CZ" u="sng">
                <a:ea typeface="+mn-lt"/>
                <a:cs typeface="+mn-lt"/>
              </a:rPr>
              <a:t>Čínská čtvrť</a:t>
            </a:r>
            <a:endParaRPr lang="cs-CZ"/>
          </a:p>
          <a:p>
            <a:pPr>
              <a:buNone/>
            </a:pPr>
            <a:endParaRPr lang="cs-CZ">
              <a:ea typeface="+mn-lt"/>
              <a:cs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615462-B3D6-F473-7557-9EBBF49377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u="sng">
                <a:ea typeface="+mn-lt"/>
                <a:cs typeface="+mn-lt"/>
              </a:rPr>
              <a:t>Chrám Úsvitu</a:t>
            </a:r>
            <a:endParaRPr lang="cs-CZ"/>
          </a:p>
          <a:p>
            <a:pPr>
              <a:buClr>
                <a:srgbClr val="262626"/>
              </a:buClr>
            </a:pPr>
            <a:endParaRPr lang="cs-CZ"/>
          </a:p>
        </p:txBody>
      </p:sp>
      <p:pic>
        <p:nvPicPr>
          <p:cNvPr id="5" name="Obrázek 5" descr="Obsah obrázku obloha, exteriér&#10;&#10;Popis se vygeneroval automaticky.">
            <a:extLst>
              <a:ext uri="{FF2B5EF4-FFF2-40B4-BE49-F238E27FC236}">
                <a16:creationId xmlns:a16="http://schemas.microsoft.com/office/drawing/2014/main" id="{CEADDE96-3181-2053-7FF8-5B74C3B6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00" y="2703351"/>
            <a:ext cx="4881076" cy="3247442"/>
          </a:xfrm>
          <a:prstGeom prst="rect">
            <a:avLst/>
          </a:prstGeom>
        </p:spPr>
      </p:pic>
      <p:pic>
        <p:nvPicPr>
          <p:cNvPr id="6" name="Obrázek 6" descr="Obsah obrázku obloha, voda, exteriér, loďka&#10;&#10;Popis se vygeneroval automaticky.">
            <a:extLst>
              <a:ext uri="{FF2B5EF4-FFF2-40B4-BE49-F238E27FC236}">
                <a16:creationId xmlns:a16="http://schemas.microsoft.com/office/drawing/2014/main" id="{05A73A8B-4D69-B800-82D1-CA52F27C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3" y="2694506"/>
            <a:ext cx="4766389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46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4E727-BEBA-7F0A-07B9-6535AFFD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CC410-5F6A-7086-E716-84AAB7EB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cs-CZ"/>
              <a:t>Druhá destinace bude Krabi</a:t>
            </a:r>
          </a:p>
          <a:p>
            <a:pPr>
              <a:buFontTx/>
              <a:buChar char="-"/>
            </a:pPr>
            <a:r>
              <a:rPr lang="cs-CZ"/>
              <a:t>Odlet ze </a:t>
            </a:r>
            <a:r>
              <a:rPr lang="cs-CZ" err="1"/>
              <a:t>Suvarnabhumi</a:t>
            </a:r>
            <a:r>
              <a:rPr lang="cs-CZ"/>
              <a:t> bude 14.8 2022 v 8:15</a:t>
            </a:r>
          </a:p>
          <a:p>
            <a:pPr>
              <a:buFontTx/>
              <a:buChar char="-"/>
            </a:pPr>
            <a:r>
              <a:rPr lang="cs-CZ"/>
              <a:t>Přílet do Krabi bude 14.8 2022 v 9:40 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1028" name="Picture 4" descr="Průvodce pro Krabi - zajímavosti, památky, tipy | cKlub.cz">
            <a:extLst>
              <a:ext uri="{FF2B5EF4-FFF2-40B4-BE49-F238E27FC236}">
                <a16:creationId xmlns:a16="http://schemas.microsoft.com/office/drawing/2014/main" id="{F5F2EE79-03A4-2F14-3FF8-7646B149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3" y="3502461"/>
            <a:ext cx="4168240" cy="27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ajsko - Bangkok, Krabi - poznávací zájezd | CK SEN">
            <a:extLst>
              <a:ext uri="{FF2B5EF4-FFF2-40B4-BE49-F238E27FC236}">
                <a16:creationId xmlns:a16="http://schemas.microsoft.com/office/drawing/2014/main" id="{83569843-B557-E7BB-6413-C87533DF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55" y="3504733"/>
            <a:ext cx="4521272" cy="27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500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79803E-CB61-FD35-9E85-426E6FF1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Ubytování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8B293-B8AA-0D25-A6C3-3347A1C1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/>
              <a:t>Ubytování bude na </a:t>
            </a:r>
            <a:r>
              <a:rPr lang="cs-CZ" err="1"/>
              <a:t>Railay</a:t>
            </a:r>
            <a:r>
              <a:rPr lang="cs-CZ"/>
              <a:t> </a:t>
            </a:r>
            <a:r>
              <a:rPr lang="cs-CZ" err="1"/>
              <a:t>Princess</a:t>
            </a:r>
            <a:r>
              <a:rPr lang="cs-CZ"/>
              <a:t> Resort and Spa</a:t>
            </a:r>
          </a:p>
          <a:p>
            <a:r>
              <a:rPr lang="cs-CZ"/>
              <a:t>Na hotelu budete 4 noci </a:t>
            </a:r>
          </a:p>
          <a:p>
            <a:r>
              <a:rPr lang="cs-CZ"/>
              <a:t>Typ pokoje: Dvoulůžkový pokoj Superior s manželskou postelí nebo oddělenými postelemi </a:t>
            </a:r>
          </a:p>
          <a:p>
            <a:r>
              <a:rPr lang="cs-CZ"/>
              <a:t>Resort je 4 minuty od pláže a poskytuje 2 venkovní bazény</a:t>
            </a:r>
          </a:p>
          <a:p>
            <a:endParaRPr lang="cs-CZ"/>
          </a:p>
        </p:txBody>
      </p:sp>
      <p:pic>
        <p:nvPicPr>
          <p:cNvPr id="2054" name="Picture 6" descr="Railay Princess Resort restaurant - Picture of Railay Princess Restaurant,  Railay Beach - Tripadvisor">
            <a:extLst>
              <a:ext uri="{FF2B5EF4-FFF2-40B4-BE49-F238E27FC236}">
                <a16:creationId xmlns:a16="http://schemas.microsoft.com/office/drawing/2014/main" id="{03C84DB1-7DB4-83D1-B5B7-76251B63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6170" y="635036"/>
            <a:ext cx="3318953" cy="24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ailay Princess Resort And Spa | Railay East Beach | Ao Nang, Krabi">
            <a:extLst>
              <a:ext uri="{FF2B5EF4-FFF2-40B4-BE49-F238E27FC236}">
                <a16:creationId xmlns:a16="http://schemas.microsoft.com/office/drawing/2014/main" id="{4F03AE37-D4D6-9895-BE5A-C00F84AD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6170" y="3722083"/>
            <a:ext cx="3321198" cy="22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6376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{5D8D7E8B-FEDD-1B4E-8FFB-9A0C6EF4DE38}tf10001067</Template>
  <Application>Microsoft Office PowerPoint</Application>
  <PresentationFormat>Širokoúhlá obrazovka</PresentationFormat>
  <Slides>18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Savon</vt:lpstr>
      <vt:lpstr>Thajsko</vt:lpstr>
      <vt:lpstr>Doprava</vt:lpstr>
      <vt:lpstr>Ubytování</vt:lpstr>
      <vt:lpstr>Výlety</vt:lpstr>
      <vt:lpstr>Výlety</vt:lpstr>
      <vt:lpstr>Výlety</vt:lpstr>
      <vt:lpstr>Výlety</vt:lpstr>
      <vt:lpstr>Doprava </vt:lpstr>
      <vt:lpstr>Ubytování</vt:lpstr>
      <vt:lpstr>Výlety</vt:lpstr>
      <vt:lpstr>Výlety</vt:lpstr>
      <vt:lpstr>Výlety</vt:lpstr>
      <vt:lpstr>Doprava</vt:lpstr>
      <vt:lpstr>Ubytování</vt:lpstr>
      <vt:lpstr>Výlety</vt:lpstr>
      <vt:lpstr>Výlety</vt:lpstr>
      <vt:lpstr>Doprava zpátky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Thajsko</dc:title>
  <dc:creator>Potančok Martin</dc:creator>
  <cp:revision>8</cp:revision>
  <dcterms:created xsi:type="dcterms:W3CDTF">2022-05-26T12:00:36Z</dcterms:created>
  <dcterms:modified xsi:type="dcterms:W3CDTF">2022-06-12T18:46:23Z</dcterms:modified>
</cp:coreProperties>
</file>