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57" r:id="rId4"/>
    <p:sldId id="262" r:id="rId5"/>
    <p:sldId id="261" r:id="rId6"/>
    <p:sldId id="260" r:id="rId7"/>
    <p:sldId id="258" r:id="rId8"/>
    <p:sldId id="25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4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Zentyal" TargetMode="External"/><Relationship Id="rId2" Type="http://schemas.openxmlformats.org/officeDocument/2006/relationships/hyperlink" Target="https://zentyal.com/about-u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bunlog.com/cs/zentyal-una-excelente-distro-para-crear-servidores-locales/" TargetMode="External"/><Relationship Id="rId4" Type="http://schemas.openxmlformats.org/officeDocument/2006/relationships/hyperlink" Target="https://zentyal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30085F-E65A-46C9-BD4D-1A74CAA295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Zentyal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571B5E3-9D65-46D8-BC47-CEDAD9290B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Matěj Remeš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6608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1C5C1B-90B8-4677-B439-55E56981A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709446-98A1-4925-BF49-6C82292D8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460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1D90A8-6078-42E2-8429-EC6BA9DA0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18C9A2-59E9-4CBB-8F09-56D79B513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609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694065-59DF-49F8-943E-97983D537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Vývojáři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D96B3E-FF29-48F4-9268-692738A34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917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61CB60-098E-49F2-9478-2D39D3C08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01927E-9171-428D-B783-A0BB1FE92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065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F70793-4921-43F6-8FA2-3CBAE9EB0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59F4F6-7E91-449B-84B9-F03380D87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6207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F74002-5409-4155-B429-4DBD53C47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Zajímavé Informace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E79127-E4D6-4610-A9C3-5F1BABB57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09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DFC116-198C-48BA-886E-17A6AD885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E4E962-B37C-4DA8-B6EF-0721C6A75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https://zentyal.com/about-us/</a:t>
            </a:r>
            <a:endParaRPr lang="cs-CZ" dirty="0"/>
          </a:p>
          <a:p>
            <a:r>
              <a:rPr lang="cs-CZ" dirty="0">
                <a:hlinkClick r:id="rId3"/>
              </a:rPr>
              <a:t>https://en.wikipedia.org/wiki/Zentyal</a:t>
            </a:r>
            <a:endParaRPr lang="cs-CZ" dirty="0"/>
          </a:p>
          <a:p>
            <a:r>
              <a:rPr lang="cs-CZ" dirty="0">
                <a:hlinkClick r:id="rId4"/>
              </a:rPr>
              <a:t>https://zentyal.com/</a:t>
            </a:r>
            <a:endParaRPr lang="cs-CZ" dirty="0"/>
          </a:p>
          <a:p>
            <a:r>
              <a:rPr lang="cs-CZ" dirty="0">
                <a:hlinkClick r:id="rId5"/>
              </a:rPr>
              <a:t>https://ubunlog.com/cs/zentyal-una-excelente-distro-para-crear-servidores-locales/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31786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</TotalTime>
  <Words>46</Words>
  <Application>Microsoft Office PowerPoint</Application>
  <PresentationFormat>Širokoúhlá obrazovka</PresentationFormat>
  <Paragraphs>13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Zentyal</vt:lpstr>
      <vt:lpstr>Úvod</vt:lpstr>
      <vt:lpstr>Historie</vt:lpstr>
      <vt:lpstr>Vývojáři</vt:lpstr>
      <vt:lpstr>Využití</vt:lpstr>
      <vt:lpstr>Licencování</vt:lpstr>
      <vt:lpstr>Zajímavé Informace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Zentyal</dc:title>
  <dc:creator>Matěj Remeš</dc:creator>
  <cp:lastModifiedBy>Matěj Remeš</cp:lastModifiedBy>
  <cp:revision>2</cp:revision>
  <dcterms:created xsi:type="dcterms:W3CDTF">2021-12-02T11:09:46Z</dcterms:created>
  <dcterms:modified xsi:type="dcterms:W3CDTF">2021-12-02T11:25:34Z</dcterms:modified>
</cp:coreProperties>
</file>